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ECDCFAC5-895B-4976-9ECC-BE51AEB10E75}" type="datetimeFigureOut">
              <a:rPr lang="hu-HU" smtClean="0"/>
              <a:t>2024. 06. 12.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35029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FAC5-895B-4976-9ECC-BE51AEB10E75}" type="datetimeFigureOut">
              <a:rPr lang="hu-HU" smtClean="0"/>
              <a:t>2024. 06. 12.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13971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CDCFAC5-895B-4976-9ECC-BE51AEB10E75}" type="datetimeFigureOut">
              <a:rPr lang="hu-HU" smtClean="0"/>
              <a:t>2024. 06. 12.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418477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CDCFAC5-895B-4976-9ECC-BE51AEB10E75}" type="datetimeFigureOut">
              <a:rPr lang="hu-HU" smtClean="0"/>
              <a:t>2024. 06. 12.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13333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CDCFAC5-895B-4976-9ECC-BE51AEB10E75}" type="datetimeFigureOut">
              <a:rPr lang="hu-HU" smtClean="0"/>
              <a:t>2024. 06. 12.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65973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FAC5-895B-4976-9ECC-BE51AEB10E75}" type="datetimeFigureOut">
              <a:rPr lang="hu-HU" smtClean="0"/>
              <a:t>2024. 06. 12.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383602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FAC5-895B-4976-9ECC-BE51AEB10E75}" type="datetimeFigureOut">
              <a:rPr lang="hu-HU" smtClean="0"/>
              <a:t>2024. 06. 12.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94635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FAC5-895B-4976-9ECC-BE51AEB10E75}" type="datetimeFigureOut">
              <a:rPr lang="hu-HU" smtClean="0"/>
              <a:t>2024. 06. 12.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956897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CDCFAC5-895B-4976-9ECC-BE51AEB10E75}" type="datetimeFigureOut">
              <a:rPr lang="hu-HU" smtClean="0"/>
              <a:t>2024. 06. 12.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95172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FAC5-895B-4976-9ECC-BE51AEB10E75}" type="datetimeFigureOut">
              <a:rPr lang="hu-HU" smtClean="0"/>
              <a:t>2024. 06. 12.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07978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CDCFAC5-895B-4976-9ECC-BE51AEB10E75}" type="datetimeFigureOut">
              <a:rPr lang="hu-HU" smtClean="0"/>
              <a:t>2024. 06. 12.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47046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FAC5-895B-4976-9ECC-BE51AEB10E75}" type="datetimeFigureOut">
              <a:rPr lang="hu-HU" smtClean="0"/>
              <a:t>2024. 06. 12.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55679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FAC5-895B-4976-9ECC-BE51AEB10E75}" type="datetimeFigureOut">
              <a:rPr lang="hu-HU" smtClean="0"/>
              <a:t>2024. 06. 12.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94091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FAC5-895B-4976-9ECC-BE51AEB10E75}" type="datetimeFigureOut">
              <a:rPr lang="hu-HU" smtClean="0"/>
              <a:t>2024. 06. 12.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7874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FAC5-895B-4976-9ECC-BE51AEB10E75}" type="datetimeFigureOut">
              <a:rPr lang="hu-HU" smtClean="0"/>
              <a:t>2024. 06. 12.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55434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FAC5-895B-4976-9ECC-BE51AEB10E75}" type="datetimeFigureOut">
              <a:rPr lang="hu-HU" smtClean="0"/>
              <a:t>2024. 06. 12.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43889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FAC5-895B-4976-9ECC-BE51AEB10E75}" type="datetimeFigureOut">
              <a:rPr lang="hu-HU" smtClean="0"/>
              <a:t>2024. 06. 12.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27156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DCFAC5-895B-4976-9ECC-BE51AEB10E75}" type="datetimeFigureOut">
              <a:rPr lang="hu-HU" smtClean="0"/>
              <a:t>2024. 06. 12.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514942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KhronosGroup/Vulkan-Hpp" TargetMode="External"/><Relationship Id="rId2" Type="http://schemas.openxmlformats.org/officeDocument/2006/relationships/hyperlink" Target="https://history-computer.com/opengl-vs-vulkan-what-are-the-key-differences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vulkan-tutorial.com/Drawing_a_triangle/Setup/Validation_layers#page_Message-callback" TargetMode="External"/><Relationship Id="rId2" Type="http://schemas.openxmlformats.org/officeDocument/2006/relationships/hyperlink" Target="https://vulkan-tutorial.com/Drawing_a_triangle/Setup/Validation_layers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KhronosGroup/Vulkan-Guide/blob/main/chapters/queues.adoc#queue-family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2A362-1993-BD43-8FBB-6B6065A3DA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err="1"/>
              <a:t>Vulkan</a:t>
            </a:r>
            <a:r>
              <a:rPr lang="hu-HU"/>
              <a:t> Inicializálás</a:t>
            </a:r>
            <a:endParaRPr lang="hu-HU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E5A81A-7E5B-9D12-0EB6-9F756C85928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dirty="0"/>
              <a:t>Első alkalom</a:t>
            </a:r>
          </a:p>
        </p:txBody>
      </p:sp>
    </p:spTree>
    <p:extLst>
      <p:ext uri="{BB962C8B-B14F-4D97-AF65-F5344CB8AC3E}">
        <p14:creationId xmlns:p14="http://schemas.microsoft.com/office/powerpoint/2010/main" val="527084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B26AAD-89FD-1081-3A74-C8D1B16C3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Általános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07C0CF-B2D3-C697-F98E-FBB499A36C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177782"/>
            <a:ext cx="10820400" cy="4024125"/>
          </a:xfrm>
        </p:spPr>
        <p:txBody>
          <a:bodyPr/>
          <a:lstStyle/>
          <a:p>
            <a:r>
              <a:rPr lang="hu-HU" dirty="0" err="1"/>
              <a:t>OpenGL</a:t>
            </a:r>
            <a:r>
              <a:rPr lang="hu-HU" dirty="0"/>
              <a:t> utódja (</a:t>
            </a:r>
            <a:r>
              <a:rPr lang="hu-HU" dirty="0">
                <a:hlinkClick r:id="rId2"/>
              </a:rPr>
              <a:t>különbségek itt</a:t>
            </a:r>
            <a:r>
              <a:rPr lang="hu-HU" dirty="0"/>
              <a:t>)</a:t>
            </a:r>
          </a:p>
          <a:p>
            <a:r>
              <a:rPr lang="hu-HU" dirty="0" err="1"/>
              <a:t>Handle</a:t>
            </a:r>
            <a:r>
              <a:rPr lang="hu-HU" dirty="0"/>
              <a:t>, </a:t>
            </a:r>
            <a:r>
              <a:rPr lang="hu-HU" dirty="0" err="1"/>
              <a:t>handle</a:t>
            </a:r>
            <a:r>
              <a:rPr lang="hu-HU" dirty="0"/>
              <a:t>, </a:t>
            </a:r>
            <a:r>
              <a:rPr lang="hu-HU" dirty="0" err="1"/>
              <a:t>handle</a:t>
            </a:r>
            <a:endParaRPr lang="hu-HU" dirty="0"/>
          </a:p>
          <a:p>
            <a:r>
              <a:rPr lang="hu-HU" dirty="0">
                <a:hlinkClick r:id="rId3"/>
              </a:rPr>
              <a:t>C++ </a:t>
            </a:r>
            <a:r>
              <a:rPr lang="hu-HU" dirty="0" err="1">
                <a:hlinkClick r:id="rId3"/>
              </a:rPr>
              <a:t>binding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596019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0F3D2-3389-DF86-CDA5-92C779913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Tartalom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0BD53F-D8FA-9AB4-5A1D-B1F2A254FD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err="1"/>
              <a:t>Instance</a:t>
            </a:r>
            <a:endParaRPr lang="hu-HU" dirty="0"/>
          </a:p>
          <a:p>
            <a:r>
              <a:rPr lang="hu-HU" dirty="0"/>
              <a:t>(</a:t>
            </a:r>
            <a:r>
              <a:rPr lang="hu-HU" dirty="0" err="1"/>
              <a:t>Physical</a:t>
            </a:r>
            <a:r>
              <a:rPr lang="hu-HU" dirty="0"/>
              <a:t>) </a:t>
            </a:r>
            <a:r>
              <a:rPr lang="hu-HU" dirty="0" err="1"/>
              <a:t>Device</a:t>
            </a:r>
            <a:endParaRPr lang="hu-HU" dirty="0"/>
          </a:p>
          <a:p>
            <a:r>
              <a:rPr lang="hu-HU" dirty="0" err="1"/>
              <a:t>Queues</a:t>
            </a:r>
            <a:r>
              <a:rPr lang="hu-HU" dirty="0"/>
              <a:t> and </a:t>
            </a:r>
            <a:r>
              <a:rPr lang="hu-HU" dirty="0" err="1"/>
              <a:t>Command</a:t>
            </a:r>
            <a:r>
              <a:rPr lang="hu-HU" dirty="0"/>
              <a:t> </a:t>
            </a:r>
            <a:r>
              <a:rPr lang="hu-HU" dirty="0" err="1"/>
              <a:t>Buffers</a:t>
            </a:r>
            <a:endParaRPr lang="hu-HU" dirty="0"/>
          </a:p>
          <a:p>
            <a:r>
              <a:rPr lang="hu-HU" dirty="0" err="1"/>
              <a:t>Resources</a:t>
            </a:r>
            <a:r>
              <a:rPr lang="hu-HU" dirty="0"/>
              <a:t> (&amp; </a:t>
            </a:r>
            <a:r>
              <a:rPr lang="hu-HU" dirty="0" err="1"/>
              <a:t>Descriptors</a:t>
            </a:r>
            <a:r>
              <a:rPr lang="hu-HU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60934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A1D922-3FFF-8659-14E9-40D9CF4FE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Instance</a:t>
            </a:r>
            <a:endParaRPr lang="hu-H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64A90A-27B5-538A-4B27-9F55F45506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err="1">
                <a:hlinkClick r:id="rId2"/>
              </a:rPr>
              <a:t>Validation</a:t>
            </a:r>
            <a:r>
              <a:rPr lang="hu-HU" dirty="0">
                <a:hlinkClick r:id="rId2"/>
              </a:rPr>
              <a:t> </a:t>
            </a:r>
            <a:r>
              <a:rPr lang="hu-HU" dirty="0" err="1">
                <a:hlinkClick r:id="rId2"/>
              </a:rPr>
              <a:t>layers</a:t>
            </a:r>
            <a:endParaRPr lang="hu-HU" dirty="0"/>
          </a:p>
          <a:p>
            <a:r>
              <a:rPr lang="hu-HU" dirty="0" err="1">
                <a:hlinkClick r:id="rId3"/>
              </a:rPr>
              <a:t>Debug</a:t>
            </a:r>
            <a:r>
              <a:rPr lang="hu-HU" dirty="0">
                <a:hlinkClick r:id="rId3"/>
              </a:rPr>
              <a:t> </a:t>
            </a:r>
            <a:r>
              <a:rPr lang="hu-HU" dirty="0" err="1">
                <a:hlinkClick r:id="rId3"/>
              </a:rPr>
              <a:t>messenger</a:t>
            </a:r>
            <a:endParaRPr lang="hu-HU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6A44BC3-B217-B782-79CE-49A992EC83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0900" y="3102871"/>
            <a:ext cx="4795440" cy="29383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344F5BA-2C5E-54F4-E2D5-0E8F1E4EC0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892" y="3102871"/>
            <a:ext cx="6360000" cy="3281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824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55EAD-F5DA-9BC6-8E16-F87C2E355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Physical</a:t>
            </a:r>
            <a:r>
              <a:rPr lang="hu-HU" dirty="0"/>
              <a:t> </a:t>
            </a:r>
            <a:r>
              <a:rPr lang="hu-HU" dirty="0" err="1"/>
              <a:t>Device</a:t>
            </a:r>
            <a:r>
              <a:rPr lang="hu-HU" dirty="0"/>
              <a:t> &amp; (</a:t>
            </a:r>
            <a:r>
              <a:rPr lang="hu-HU" dirty="0" err="1"/>
              <a:t>Logical</a:t>
            </a:r>
            <a:r>
              <a:rPr lang="hu-HU" dirty="0"/>
              <a:t>) </a:t>
            </a:r>
            <a:r>
              <a:rPr lang="hu-HU" dirty="0" err="1"/>
              <a:t>Device</a:t>
            </a:r>
            <a:endParaRPr lang="hu-H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119240-64F7-3340-26C3-1893283812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Egyszerre több processzort is használhatunk</a:t>
            </a:r>
          </a:p>
          <a:p>
            <a:r>
              <a:rPr lang="hu-HU" dirty="0" err="1"/>
              <a:t>Logical</a:t>
            </a:r>
            <a:r>
              <a:rPr lang="hu-HU" dirty="0"/>
              <a:t> </a:t>
            </a:r>
            <a:r>
              <a:rPr lang="hu-HU" dirty="0" err="1"/>
              <a:t>Device</a:t>
            </a:r>
            <a:r>
              <a:rPr lang="hu-HU" dirty="0"/>
              <a:t> létrehozásánál explicit megadjuk milyen funkciókat fogunk használni</a:t>
            </a:r>
          </a:p>
          <a:p>
            <a:r>
              <a:rPr lang="hu-HU" dirty="0"/>
              <a:t>A legtöbb dolgot a </a:t>
            </a:r>
            <a:r>
              <a:rPr lang="hu-HU" dirty="0" err="1"/>
              <a:t>Logical</a:t>
            </a:r>
            <a:r>
              <a:rPr lang="hu-HU" dirty="0"/>
              <a:t> </a:t>
            </a:r>
            <a:r>
              <a:rPr lang="hu-HU" dirty="0" err="1"/>
              <a:t>Device</a:t>
            </a:r>
            <a:r>
              <a:rPr lang="hu-HU" dirty="0"/>
              <a:t> kezeli</a:t>
            </a:r>
          </a:p>
        </p:txBody>
      </p:sp>
    </p:spTree>
    <p:extLst>
      <p:ext uri="{BB962C8B-B14F-4D97-AF65-F5344CB8AC3E}">
        <p14:creationId xmlns:p14="http://schemas.microsoft.com/office/powerpoint/2010/main" val="1001873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9AF4E0-D419-FC19-2E78-E8E45B2B8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Queues</a:t>
            </a:r>
            <a:r>
              <a:rPr lang="hu-HU" dirty="0"/>
              <a:t> &amp; </a:t>
            </a:r>
            <a:r>
              <a:rPr lang="hu-HU" dirty="0" err="1"/>
              <a:t>Command</a:t>
            </a:r>
            <a:r>
              <a:rPr lang="hu-HU" dirty="0"/>
              <a:t> </a:t>
            </a:r>
            <a:r>
              <a:rPr lang="hu-HU" dirty="0" err="1"/>
              <a:t>Buffers</a:t>
            </a:r>
            <a:endParaRPr lang="hu-H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7CCCFA-6D5C-27FD-4141-A15529971E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err="1">
                <a:hlinkClick r:id="rId2"/>
              </a:rPr>
              <a:t>Queue</a:t>
            </a:r>
            <a:r>
              <a:rPr lang="hu-HU" dirty="0">
                <a:hlinkClick r:id="rId2"/>
              </a:rPr>
              <a:t> </a:t>
            </a:r>
            <a:r>
              <a:rPr lang="hu-HU" dirty="0" err="1">
                <a:hlinkClick r:id="rId2"/>
              </a:rPr>
              <a:t>families</a:t>
            </a:r>
            <a:r>
              <a:rPr lang="hu-HU" dirty="0"/>
              <a:t>:</a:t>
            </a:r>
          </a:p>
          <a:p>
            <a:pPr lvl="1"/>
            <a:r>
              <a:rPr lang="hu-HU" dirty="0" err="1"/>
              <a:t>Graphics</a:t>
            </a:r>
            <a:r>
              <a:rPr lang="hu-HU" dirty="0"/>
              <a:t>, </a:t>
            </a:r>
            <a:r>
              <a:rPr lang="hu-HU" dirty="0" err="1"/>
              <a:t>compute</a:t>
            </a:r>
            <a:r>
              <a:rPr lang="hu-HU" dirty="0"/>
              <a:t>, </a:t>
            </a:r>
            <a:r>
              <a:rPr lang="hu-HU" dirty="0" err="1"/>
              <a:t>transfer</a:t>
            </a:r>
            <a:endParaRPr lang="hu-HU" dirty="0"/>
          </a:p>
          <a:p>
            <a:r>
              <a:rPr lang="hu-HU" dirty="0"/>
              <a:t>Párhuzamos </a:t>
            </a:r>
            <a:r>
              <a:rPr lang="hu-HU" dirty="0" err="1"/>
              <a:t>command</a:t>
            </a:r>
            <a:r>
              <a:rPr lang="hu-HU" dirty="0"/>
              <a:t> generálás (</a:t>
            </a:r>
            <a:r>
              <a:rPr lang="hu-HU" dirty="0" err="1"/>
              <a:t>secondary</a:t>
            </a:r>
            <a:r>
              <a:rPr lang="hu-HU" dirty="0"/>
              <a:t> </a:t>
            </a:r>
            <a:r>
              <a:rPr lang="hu-HU" dirty="0" err="1"/>
              <a:t>command</a:t>
            </a:r>
            <a:r>
              <a:rPr lang="hu-HU" dirty="0"/>
              <a:t> </a:t>
            </a:r>
            <a:r>
              <a:rPr lang="hu-HU" dirty="0" err="1"/>
              <a:t>buffers</a:t>
            </a:r>
            <a:r>
              <a:rPr lang="hu-HU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042909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46261B-6C8A-DECA-12CE-3434FC29DF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Resources</a:t>
            </a:r>
            <a:r>
              <a:rPr lang="hu-HU" dirty="0"/>
              <a:t> (&amp; </a:t>
            </a:r>
            <a:r>
              <a:rPr lang="hu-HU" dirty="0" err="1"/>
              <a:t>Descriptors</a:t>
            </a:r>
            <a:r>
              <a:rPr lang="hu-HU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AD98E4-7E4B-3DBC-6999-164DC2AE48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err="1"/>
              <a:t>Buffers</a:t>
            </a:r>
            <a:endParaRPr lang="hu-HU" dirty="0"/>
          </a:p>
          <a:p>
            <a:pPr lvl="1"/>
            <a:r>
              <a:rPr lang="hu-HU" dirty="0" err="1"/>
              <a:t>Vertex</a:t>
            </a:r>
            <a:r>
              <a:rPr lang="hu-HU" dirty="0"/>
              <a:t>, index, uniform, </a:t>
            </a:r>
            <a:r>
              <a:rPr lang="hu-HU" dirty="0" err="1"/>
              <a:t>storage</a:t>
            </a:r>
            <a:r>
              <a:rPr lang="hu-HU" dirty="0"/>
              <a:t>, … </a:t>
            </a:r>
            <a:r>
              <a:rPr lang="hu-HU" dirty="0" err="1"/>
              <a:t>buffer</a:t>
            </a:r>
            <a:endParaRPr lang="hu-HU" dirty="0"/>
          </a:p>
          <a:p>
            <a:r>
              <a:rPr lang="hu-HU" dirty="0" err="1"/>
              <a:t>Images</a:t>
            </a:r>
            <a:endParaRPr lang="hu-HU" dirty="0"/>
          </a:p>
          <a:p>
            <a:pPr lvl="1"/>
            <a:r>
              <a:rPr lang="hu-HU" dirty="0"/>
              <a:t>Textúrát használhatunk rajzolásra is! (sok-sok </a:t>
            </a:r>
            <a:r>
              <a:rPr lang="hu-HU" dirty="0" err="1"/>
              <a:t>rendering</a:t>
            </a:r>
            <a:r>
              <a:rPr lang="hu-HU" dirty="0"/>
              <a:t> </a:t>
            </a:r>
            <a:r>
              <a:rPr lang="hu-HU" dirty="0" err="1"/>
              <a:t>technique</a:t>
            </a:r>
            <a:r>
              <a:rPr lang="hu-HU" dirty="0"/>
              <a:t>)</a:t>
            </a:r>
          </a:p>
          <a:p>
            <a:r>
              <a:rPr lang="hu-HU" dirty="0"/>
              <a:t>Ezekhez </a:t>
            </a:r>
            <a:r>
              <a:rPr lang="hu-HU" dirty="0" err="1"/>
              <a:t>Descriptor-okat</a:t>
            </a:r>
            <a:r>
              <a:rPr lang="hu-HU" dirty="0"/>
              <a:t> használva férhetünk hozzá, amiket rajzolásnál </a:t>
            </a:r>
            <a:r>
              <a:rPr lang="hu-HU" dirty="0" err="1"/>
              <a:t>bind-olni</a:t>
            </a:r>
            <a:r>
              <a:rPr lang="hu-HU" dirty="0"/>
              <a:t> kell.</a:t>
            </a:r>
          </a:p>
        </p:txBody>
      </p:sp>
    </p:spTree>
    <p:extLst>
      <p:ext uri="{BB962C8B-B14F-4D97-AF65-F5344CB8AC3E}">
        <p14:creationId xmlns:p14="http://schemas.microsoft.com/office/powerpoint/2010/main" val="639897507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01D17D"/>
      </a:accent1>
      <a:accent2>
        <a:srgbClr val="84C72A"/>
      </a:accent2>
      <a:accent3>
        <a:srgbClr val="E1D126"/>
      </a:accent3>
      <a:accent4>
        <a:srgbClr val="E29932"/>
      </a:accent4>
      <a:accent5>
        <a:srgbClr val="E56526"/>
      </a:accent5>
      <a:accent6>
        <a:srgbClr val="D63731"/>
      </a:accent6>
      <a:hlink>
        <a:srgbClr val="35FA7F"/>
      </a:hlink>
      <a:folHlink>
        <a:srgbClr val="BAFC85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2B2A868B-6BC2-4B3E-98B9-1258F41035D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137</TotalTime>
  <Words>123</Words>
  <Application>Microsoft Office PowerPoint</Application>
  <PresentationFormat>Szélesvásznú</PresentationFormat>
  <Paragraphs>28</Paragraphs>
  <Slides>7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7</vt:i4>
      </vt:variant>
    </vt:vector>
  </HeadingPairs>
  <TitlesOfParts>
    <vt:vector size="10" baseType="lpstr">
      <vt:lpstr>Arial</vt:lpstr>
      <vt:lpstr>Century Gothic</vt:lpstr>
      <vt:lpstr>Vapor Trail</vt:lpstr>
      <vt:lpstr>Vulkan Inicializálás</vt:lpstr>
      <vt:lpstr>Általános</vt:lpstr>
      <vt:lpstr>Tartalom</vt:lpstr>
      <vt:lpstr>Instance</vt:lpstr>
      <vt:lpstr>Physical Device &amp; (Logical) Device</vt:lpstr>
      <vt:lpstr>Queues &amp; Command Buffers</vt:lpstr>
      <vt:lpstr>Resources (&amp; Descriptors)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Vulkan Bevezető</dc:title>
  <dc:creator>Galgóczy Gábor</dc:creator>
  <cp:lastModifiedBy>Gábor Galgóczy</cp:lastModifiedBy>
  <cp:revision>21</cp:revision>
  <dcterms:created xsi:type="dcterms:W3CDTF">2024-02-11T23:04:03Z</dcterms:created>
  <dcterms:modified xsi:type="dcterms:W3CDTF">2024-06-12T12:18:41Z</dcterms:modified>
</cp:coreProperties>
</file>