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130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8205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2989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4442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971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6939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82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66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4886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638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4636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9449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70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753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117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421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876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58E2B-C008-4850-BB24-17252A6AB6C6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AA0C4-032D-4E4F-A326-79724E2A4A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3023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SzQcyQTtRY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2FF55DB-819C-C652-2BDC-49D511D919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Megjelenítés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FFBFF4E-6BDE-A6EA-CFC8-DB5D8C72F3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Második lecke</a:t>
            </a:r>
          </a:p>
        </p:txBody>
      </p:sp>
    </p:spTree>
    <p:extLst>
      <p:ext uri="{BB962C8B-B14F-4D97-AF65-F5344CB8AC3E}">
        <p14:creationId xmlns:p14="http://schemas.microsoft.com/office/powerpoint/2010/main" val="489696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896076F-52E1-1131-89CD-1BCA86993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Ablak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FFDAD59-57FA-3764-A109-7061AF6CB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Jó ablakozó könyvtárak:</a:t>
            </a:r>
          </a:p>
          <a:p>
            <a:pPr lvl="1"/>
            <a:r>
              <a:rPr lang="hu-HU" dirty="0"/>
              <a:t>GLFW</a:t>
            </a:r>
          </a:p>
          <a:p>
            <a:pPr lvl="1"/>
            <a:r>
              <a:rPr lang="hu-HU" dirty="0"/>
              <a:t>SDL</a:t>
            </a:r>
          </a:p>
          <a:p>
            <a:r>
              <a:rPr lang="hu-HU" dirty="0"/>
              <a:t>Az ablak csak egy felületet ad, amire </a:t>
            </a:r>
            <a:r>
              <a:rPr lang="hu-HU" dirty="0" err="1"/>
              <a:t>renderelhetünk</a:t>
            </a:r>
            <a:endParaRPr lang="hu-HU" dirty="0"/>
          </a:p>
          <a:p>
            <a:r>
              <a:rPr lang="hu-HU" dirty="0"/>
              <a:t>Sima képbe </a:t>
            </a:r>
            <a:r>
              <a:rPr lang="hu-HU" dirty="0" err="1"/>
              <a:t>renderelés</a:t>
            </a:r>
            <a:r>
              <a:rPr lang="hu-HU" dirty="0"/>
              <a:t> = „</a:t>
            </a:r>
            <a:r>
              <a:rPr lang="hu-HU" dirty="0" err="1"/>
              <a:t>headless</a:t>
            </a:r>
            <a:r>
              <a:rPr lang="hu-HU" dirty="0"/>
              <a:t> </a:t>
            </a:r>
            <a:r>
              <a:rPr lang="hu-HU" dirty="0" err="1"/>
              <a:t>rendering</a:t>
            </a:r>
            <a:r>
              <a:rPr lang="hu-HU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896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82D051-A212-2C9D-F6DD-8CF015D43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Swapchain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8167A1B-A390-E940-D2E6-AB0D27BB4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Megjeleníteni is kell, és rajzolni is kell (leginkább egyszerre a kettőt)</a:t>
            </a:r>
          </a:p>
          <a:p>
            <a:r>
              <a:rPr lang="hu-HU" dirty="0"/>
              <a:t>Amíg az egyik képet átküldjük az ablaknak, addig a másikra rajzolunk</a:t>
            </a:r>
          </a:p>
          <a:p>
            <a:r>
              <a:rPr lang="hu-HU" dirty="0"/>
              <a:t>Ez „</a:t>
            </a:r>
            <a:r>
              <a:rPr lang="hu-HU" dirty="0" err="1"/>
              <a:t>double</a:t>
            </a:r>
            <a:r>
              <a:rPr lang="hu-HU" dirty="0"/>
              <a:t>(/</a:t>
            </a:r>
            <a:r>
              <a:rPr lang="hu-HU" dirty="0" err="1"/>
              <a:t>triple</a:t>
            </a:r>
            <a:r>
              <a:rPr lang="hu-HU" dirty="0"/>
              <a:t>) </a:t>
            </a:r>
            <a:r>
              <a:rPr lang="hu-HU" dirty="0" err="1"/>
              <a:t>buffering</a:t>
            </a:r>
            <a:r>
              <a:rPr lang="hu-HU" dirty="0"/>
              <a:t>”</a:t>
            </a:r>
          </a:p>
        </p:txBody>
      </p:sp>
      <p:pic>
        <p:nvPicPr>
          <p:cNvPr id="7" name="Kép 6" descr="A képen szöveg, diagram, képernyőkép, sor látható&#10;&#10;Automatikusan generált leírás">
            <a:extLst>
              <a:ext uri="{FF2B5EF4-FFF2-40B4-BE49-F238E27FC236}">
                <a16:creationId xmlns:a16="http://schemas.microsoft.com/office/drawing/2014/main" id="{A8B9D5C9-DD8A-445A-BD14-F2E5D2165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28" y="3778208"/>
            <a:ext cx="5155272" cy="2577636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07B3F350-F713-FD87-B146-89928E818E81}"/>
              </a:ext>
            </a:extLst>
          </p:cNvPr>
          <p:cNvSpPr txBox="1"/>
          <p:nvPr/>
        </p:nvSpPr>
        <p:spPr>
          <a:xfrm>
            <a:off x="6890327" y="3334327"/>
            <a:ext cx="35837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Vulkan</a:t>
            </a:r>
            <a:r>
              <a:rPr lang="hu-HU" dirty="0"/>
              <a:t> </a:t>
            </a:r>
            <a:r>
              <a:rPr lang="hu-HU" dirty="0" err="1"/>
              <a:t>present</a:t>
            </a:r>
            <a:r>
              <a:rPr lang="hu-HU" dirty="0"/>
              <a:t> </a:t>
            </a:r>
            <a:r>
              <a:rPr lang="hu-HU" dirty="0" err="1"/>
              <a:t>modes</a:t>
            </a:r>
            <a:r>
              <a:rPr lang="hu-HU" dirty="0"/>
              <a:t>:</a:t>
            </a:r>
          </a:p>
          <a:p>
            <a:pPr marL="285750" indent="-285750">
              <a:buFontTx/>
              <a:buChar char="-"/>
            </a:pPr>
            <a:r>
              <a:rPr lang="hu-HU" dirty="0" err="1"/>
              <a:t>Immediate</a:t>
            </a:r>
            <a:endParaRPr lang="hu-HU" dirty="0"/>
          </a:p>
          <a:p>
            <a:pPr marL="285750" indent="-285750">
              <a:buFontTx/>
              <a:buChar char="-"/>
            </a:pPr>
            <a:r>
              <a:rPr lang="hu-HU" dirty="0"/>
              <a:t>FIFO</a:t>
            </a:r>
          </a:p>
          <a:p>
            <a:pPr marL="285750" indent="-285750">
              <a:buFontTx/>
              <a:buChar char="-"/>
            </a:pPr>
            <a:r>
              <a:rPr lang="hu-HU" dirty="0"/>
              <a:t>FIFO </a:t>
            </a:r>
            <a:r>
              <a:rPr lang="hu-HU" dirty="0" err="1"/>
              <a:t>Relaxed</a:t>
            </a:r>
            <a:endParaRPr lang="hu-HU" dirty="0"/>
          </a:p>
          <a:p>
            <a:pPr marL="285750" indent="-285750">
              <a:buFontTx/>
              <a:buChar char="-"/>
            </a:pPr>
            <a:r>
              <a:rPr lang="hu-HU" dirty="0" err="1"/>
              <a:t>Mailbox</a:t>
            </a:r>
            <a:endParaRPr lang="hu-HU" dirty="0"/>
          </a:p>
          <a:p>
            <a:pPr marL="285750" indent="-285750">
              <a:buFontTx/>
              <a:buChar char="-"/>
            </a:pPr>
            <a:endParaRPr lang="hu-HU" dirty="0"/>
          </a:p>
          <a:p>
            <a:r>
              <a:rPr lang="hu-HU" dirty="0"/>
              <a:t>Ajánlás:</a:t>
            </a:r>
          </a:p>
          <a:p>
            <a:r>
              <a:rPr lang="hu-HU" dirty="0">
                <a:hlinkClick r:id="rId3"/>
              </a:rPr>
              <a:t>https://www.youtube.com/watch?v=nSzQcyQTtRY</a:t>
            </a:r>
            <a:endParaRPr lang="hu-HU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76A76E9E-9225-6C14-2EF1-F9084422B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IMMEDIATE</a:t>
            </a:r>
            <a:r>
              <a:rPr kumimoji="0" lang="hu-HU" altLang="hu-H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65776"/>
      </p:ext>
    </p:extLst>
  </p:cSld>
  <p:clrMapOvr>
    <a:masterClrMapping/>
  </p:clrMapOvr>
</p:sld>
</file>

<file path=ppt/theme/theme1.xml><?xml version="1.0" encoding="utf-8"?>
<a:theme xmlns:a="http://schemas.openxmlformats.org/drawingml/2006/main" name="Kondenzcsík">
  <a:themeElements>
    <a:clrScheme name="Kondenzcsík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Kondenzcsík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denzcsík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Kondenzcsík</Template>
  <TotalTime>72</TotalTime>
  <Words>87</Words>
  <Application>Microsoft Office PowerPoint</Application>
  <PresentationFormat>Szélesvásznú</PresentationFormat>
  <Paragraphs>21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Arial Unicode MS</vt:lpstr>
      <vt:lpstr>Century Gothic</vt:lpstr>
      <vt:lpstr>Kondenzcsík</vt:lpstr>
      <vt:lpstr>Megjelenítés</vt:lpstr>
      <vt:lpstr>Ablak</vt:lpstr>
      <vt:lpstr>Swapchain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Megjelenítés</dc:title>
  <dc:creator>Gábor Galgóczy</dc:creator>
  <cp:lastModifiedBy>Gábor Galgóczy</cp:lastModifiedBy>
  <cp:revision>6</cp:revision>
  <dcterms:created xsi:type="dcterms:W3CDTF">2024-06-17T14:48:07Z</dcterms:created>
  <dcterms:modified xsi:type="dcterms:W3CDTF">2024-06-17T16:00:59Z</dcterms:modified>
</cp:coreProperties>
</file>