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8ACEA30E-D9F2-442E-B17E-13AEEA5CD8A9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22275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A30E-D9F2-442E-B17E-13AEEA5CD8A9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26287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ACEA30E-D9F2-442E-B17E-13AEEA5CD8A9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9632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ACEA30E-D9F2-442E-B17E-13AEEA5CD8A9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91384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ACEA30E-D9F2-442E-B17E-13AEEA5CD8A9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38901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A30E-D9F2-442E-B17E-13AEEA5CD8A9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257045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A30E-D9F2-442E-B17E-13AEEA5CD8A9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5222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A30E-D9F2-442E-B17E-13AEEA5CD8A9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484361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ACEA30E-D9F2-442E-B17E-13AEEA5CD8A9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69098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A30E-D9F2-442E-B17E-13AEEA5CD8A9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32867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ACEA30E-D9F2-442E-B17E-13AEEA5CD8A9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78689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A30E-D9F2-442E-B17E-13AEEA5CD8A9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99416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A30E-D9F2-442E-B17E-13AEEA5CD8A9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27562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A30E-D9F2-442E-B17E-13AEEA5CD8A9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60507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A30E-D9F2-442E-B17E-13AEEA5CD8A9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31635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A30E-D9F2-442E-B17E-13AEEA5CD8A9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2040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A30E-D9F2-442E-B17E-13AEEA5CD8A9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67336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EA30E-D9F2-442E-B17E-13AEEA5CD8A9}" type="datetimeFigureOut">
              <a:rPr lang="hu-HU" smtClean="0"/>
              <a:t>2024. 06. 17.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312392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pGasKJ_-Wk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jp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C9E6F31-72B0-F799-39D1-1444D2A81C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/>
              <a:t>Vulkan</a:t>
            </a:r>
            <a:r>
              <a:rPr lang="hu-HU" dirty="0"/>
              <a:t> Bevezető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9468E7A8-06F2-F978-AAB2-9A523B58E0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4949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CA7278F-2EBD-834A-AD47-203E68B1C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Mi az a Grafikus API?</a:t>
            </a:r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2FBB6724-B241-5F47-D77C-F935EAA2ED77}"/>
              </a:ext>
            </a:extLst>
          </p:cNvPr>
          <p:cNvSpPr txBox="1"/>
          <p:nvPr/>
        </p:nvSpPr>
        <p:spPr>
          <a:xfrm>
            <a:off x="1458468" y="5631962"/>
            <a:ext cx="2148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/>
              <a:t>Videókártya</a:t>
            </a: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A08F5230-9AD4-35CD-7C93-555D6B75EAF6}"/>
              </a:ext>
            </a:extLst>
          </p:cNvPr>
          <p:cNvSpPr txBox="1"/>
          <p:nvPr/>
        </p:nvSpPr>
        <p:spPr>
          <a:xfrm>
            <a:off x="1124712" y="4306824"/>
            <a:ext cx="273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/>
              <a:t>Driver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6A2B13AC-2153-AE6A-6EED-AC899703CEA2}"/>
              </a:ext>
            </a:extLst>
          </p:cNvPr>
          <p:cNvSpPr txBox="1"/>
          <p:nvPr/>
        </p:nvSpPr>
        <p:spPr>
          <a:xfrm>
            <a:off x="1499616" y="2976480"/>
            <a:ext cx="206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/>
              <a:t>Grafikus API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AEFDFE51-340C-6ED4-878D-EFC7024AF32A}"/>
              </a:ext>
            </a:extLst>
          </p:cNvPr>
          <p:cNvSpPr txBox="1"/>
          <p:nvPr/>
        </p:nvSpPr>
        <p:spPr>
          <a:xfrm>
            <a:off x="749808" y="1769209"/>
            <a:ext cx="3566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/>
              <a:t>Alkalmazás</a:t>
            </a:r>
          </a:p>
        </p:txBody>
      </p:sp>
      <p:sp>
        <p:nvSpPr>
          <p:cNvPr id="8" name="Nyíl: lefelé mutató 7">
            <a:extLst>
              <a:ext uri="{FF2B5EF4-FFF2-40B4-BE49-F238E27FC236}">
                <a16:creationId xmlns:a16="http://schemas.microsoft.com/office/drawing/2014/main" id="{B97C838B-6127-50C3-339A-467EE41529F8}"/>
              </a:ext>
            </a:extLst>
          </p:cNvPr>
          <p:cNvSpPr/>
          <p:nvPr/>
        </p:nvSpPr>
        <p:spPr>
          <a:xfrm>
            <a:off x="2350008" y="2311069"/>
            <a:ext cx="365760" cy="58521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Nyíl: lefelé mutató 8">
            <a:extLst>
              <a:ext uri="{FF2B5EF4-FFF2-40B4-BE49-F238E27FC236}">
                <a16:creationId xmlns:a16="http://schemas.microsoft.com/office/drawing/2014/main" id="{56AB02F7-199C-D4D4-1D33-6B380C671F85}"/>
              </a:ext>
            </a:extLst>
          </p:cNvPr>
          <p:cNvSpPr/>
          <p:nvPr/>
        </p:nvSpPr>
        <p:spPr>
          <a:xfrm>
            <a:off x="2350008" y="3577273"/>
            <a:ext cx="365760" cy="58521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Nyíl: lefelé mutató 9">
            <a:extLst>
              <a:ext uri="{FF2B5EF4-FFF2-40B4-BE49-F238E27FC236}">
                <a16:creationId xmlns:a16="http://schemas.microsoft.com/office/drawing/2014/main" id="{1C05191F-3848-846B-4839-F71FBB7E9BC2}"/>
              </a:ext>
            </a:extLst>
          </p:cNvPr>
          <p:cNvSpPr/>
          <p:nvPr/>
        </p:nvSpPr>
        <p:spPr>
          <a:xfrm>
            <a:off x="2350008" y="4907617"/>
            <a:ext cx="365760" cy="58521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A4060607-6501-15D7-207D-91775E3F44BB}"/>
              </a:ext>
            </a:extLst>
          </p:cNvPr>
          <p:cNvSpPr txBox="1"/>
          <p:nvPr/>
        </p:nvSpPr>
        <p:spPr>
          <a:xfrm>
            <a:off x="7200900" y="4162489"/>
            <a:ext cx="401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u="sng" dirty="0"/>
              <a:t>Videó ajánlás:</a:t>
            </a:r>
          </a:p>
          <a:p>
            <a:r>
              <a:rPr lang="hu-HU" dirty="0">
                <a:hlinkClick r:id="rId2"/>
              </a:rPr>
              <a:t>https://www.youtube.com/watch?v=ppGasKJ_-Wk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80928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B966F2-26D2-EF37-2CD4-7149A5AB4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Ma használt Grafikus API-k</a:t>
            </a:r>
          </a:p>
        </p:txBody>
      </p:sp>
      <p:pic>
        <p:nvPicPr>
          <p:cNvPr id="5" name="Ábra 4">
            <a:extLst>
              <a:ext uri="{FF2B5EF4-FFF2-40B4-BE49-F238E27FC236}">
                <a16:creationId xmlns:a16="http://schemas.microsoft.com/office/drawing/2014/main" id="{84D52030-6614-710C-46F5-45A223989B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5701" y="2202128"/>
            <a:ext cx="3450613" cy="1437755"/>
          </a:xfrm>
          <a:prstGeom prst="rect">
            <a:avLst/>
          </a:prstGeom>
        </p:spPr>
      </p:pic>
      <p:pic>
        <p:nvPicPr>
          <p:cNvPr id="7" name="Kép 6" descr="A képen képernyőkép, Színesség látható&#10;&#10;Automatikusan generált leírás">
            <a:extLst>
              <a:ext uri="{FF2B5EF4-FFF2-40B4-BE49-F238E27FC236}">
                <a16:creationId xmlns:a16="http://schemas.microsoft.com/office/drawing/2014/main" id="{A5BCC944-F59E-78E2-5152-A19F6D2732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4100" y="2202128"/>
            <a:ext cx="2847900" cy="1601585"/>
          </a:xfrm>
          <a:prstGeom prst="rect">
            <a:avLst/>
          </a:prstGeom>
        </p:spPr>
      </p:pic>
      <p:pic>
        <p:nvPicPr>
          <p:cNvPr id="9" name="Kép 8" descr="A képen Betűtípus, Grafika, Grafikus tervezés, embléma látható&#10;&#10;Automatikusan generált leírás">
            <a:extLst>
              <a:ext uri="{FF2B5EF4-FFF2-40B4-BE49-F238E27FC236}">
                <a16:creationId xmlns:a16="http://schemas.microsoft.com/office/drawing/2014/main" id="{1701D6E9-1A93-588B-1729-7107B8BC61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023" y="2319297"/>
            <a:ext cx="4541195" cy="1203416"/>
          </a:xfrm>
          <a:prstGeom prst="rect">
            <a:avLst/>
          </a:prstGeom>
        </p:spPr>
      </p:pic>
      <p:pic>
        <p:nvPicPr>
          <p:cNvPr id="11" name="Ábra 10">
            <a:extLst>
              <a:ext uri="{FF2B5EF4-FFF2-40B4-BE49-F238E27FC236}">
                <a16:creationId xmlns:a16="http://schemas.microsoft.com/office/drawing/2014/main" id="{1C7AB87D-F04F-38F2-5AA4-E419A2C764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29932" y="4522027"/>
            <a:ext cx="1476268" cy="1476268"/>
          </a:xfrm>
          <a:prstGeom prst="rect">
            <a:avLst/>
          </a:prstGeom>
        </p:spPr>
      </p:pic>
      <p:pic>
        <p:nvPicPr>
          <p:cNvPr id="4" name="Kép 3" descr="A képen Betűtípus, Grafika, embléma, Grafikus tervezés látható&#10;&#10;Automatikusan generált leírás">
            <a:extLst>
              <a:ext uri="{FF2B5EF4-FFF2-40B4-BE49-F238E27FC236}">
                <a16:creationId xmlns:a16="http://schemas.microsoft.com/office/drawing/2014/main" id="{DB3F0404-BBE8-90D8-C3C4-C76F0B89FDD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52" y="4344976"/>
            <a:ext cx="3439862" cy="1437755"/>
          </a:xfrm>
          <a:prstGeom prst="rect">
            <a:avLst/>
          </a:prstGeom>
        </p:spPr>
      </p:pic>
      <p:pic>
        <p:nvPicPr>
          <p:cNvPr id="14" name="Ábra 13">
            <a:extLst>
              <a:ext uri="{FF2B5EF4-FFF2-40B4-BE49-F238E27FC236}">
                <a16:creationId xmlns:a16="http://schemas.microsoft.com/office/drawing/2014/main" id="{E745DD40-2CAB-1F99-568C-0555BE1C93D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267153" y="3994671"/>
            <a:ext cx="2737104" cy="21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911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D601D49-493D-69C3-F206-6C6AC7C22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 </a:t>
            </a:r>
            <a:r>
              <a:rPr lang="hu-HU" dirty="0" err="1"/>
              <a:t>Vulkan</a:t>
            </a:r>
            <a:r>
              <a:rPr lang="hu-HU" dirty="0"/>
              <a:t> lehetőségei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0C69432-9845-30FE-3A79-800F5F7552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Cross</a:t>
            </a:r>
            <a:r>
              <a:rPr lang="hu-HU" dirty="0"/>
              <a:t>-platform</a:t>
            </a:r>
          </a:p>
          <a:p>
            <a:r>
              <a:rPr lang="hu-HU" dirty="0"/>
              <a:t>Kevés absztrakció – a legtöbb dolgot explicit kell megadni</a:t>
            </a:r>
          </a:p>
          <a:p>
            <a:r>
              <a:rPr lang="hu-HU" dirty="0"/>
              <a:t>Low-</a:t>
            </a:r>
            <a:r>
              <a:rPr lang="hu-HU" dirty="0" err="1"/>
              <a:t>level</a:t>
            </a:r>
            <a:endParaRPr lang="hu-HU" dirty="0"/>
          </a:p>
          <a:p>
            <a:r>
              <a:rPr lang="hu-HU" dirty="0"/>
              <a:t>Jól támogatott több-</a:t>
            </a:r>
            <a:r>
              <a:rPr lang="hu-HU" dirty="0" err="1"/>
              <a:t>szálúság</a:t>
            </a:r>
            <a:r>
              <a:rPr lang="hu-HU" dirty="0"/>
              <a:t> (CPU-n)</a:t>
            </a:r>
          </a:p>
          <a:p>
            <a:r>
              <a:rPr lang="hu-HU" dirty="0"/>
              <a:t>Sok új menő </a:t>
            </a:r>
            <a:r>
              <a:rPr lang="hu-HU" dirty="0" err="1"/>
              <a:t>feature</a:t>
            </a:r>
            <a:endParaRPr lang="hu-HU" dirty="0"/>
          </a:p>
          <a:p>
            <a:r>
              <a:rPr lang="hu-HU" dirty="0"/>
              <a:t>Nem csak grafika:</a:t>
            </a:r>
          </a:p>
          <a:p>
            <a:pPr lvl="1"/>
            <a:r>
              <a:rPr lang="hu-HU" dirty="0" err="1"/>
              <a:t>Compute</a:t>
            </a:r>
            <a:r>
              <a:rPr lang="hu-HU" dirty="0"/>
              <a:t> (általános GPU számítások)</a:t>
            </a:r>
          </a:p>
          <a:p>
            <a:pPr lvl="1"/>
            <a:r>
              <a:rPr lang="hu-HU" dirty="0"/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3203149925"/>
      </p:ext>
    </p:extLst>
  </p:cSld>
  <p:clrMapOvr>
    <a:masterClrMapping/>
  </p:clrMapOvr>
</p:sld>
</file>

<file path=ppt/theme/theme1.xml><?xml version="1.0" encoding="utf-8"?>
<a:theme xmlns:a="http://schemas.openxmlformats.org/drawingml/2006/main" name="Kondenzcsík">
  <a:themeElements>
    <a:clrScheme name="Kondenzcsík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Kondenzcsík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denzcsík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TM04033937[[fn=Kondenzcsík]]</Template>
  <TotalTime>548</TotalTime>
  <Words>70</Words>
  <Application>Microsoft Office PowerPoint</Application>
  <PresentationFormat>Szélesvásznú</PresentationFormat>
  <Paragraphs>18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7" baseType="lpstr">
      <vt:lpstr>Arial</vt:lpstr>
      <vt:lpstr>Century Gothic</vt:lpstr>
      <vt:lpstr>Kondenzcsík</vt:lpstr>
      <vt:lpstr>Vulkan Bevezető</vt:lpstr>
      <vt:lpstr>Mi az a Grafikus API?</vt:lpstr>
      <vt:lpstr>Ma használt Grafikus API-k</vt:lpstr>
      <vt:lpstr>A Vulkan lehetőségei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Vulkan Bevezető</dc:title>
  <dc:creator>Gábor Galgóczy</dc:creator>
  <cp:lastModifiedBy>Gábor Galgóczy</cp:lastModifiedBy>
  <cp:revision>5</cp:revision>
  <dcterms:created xsi:type="dcterms:W3CDTF">2024-06-12T12:28:15Z</dcterms:created>
  <dcterms:modified xsi:type="dcterms:W3CDTF">2024-06-17T13:53:50Z</dcterms:modified>
</cp:coreProperties>
</file>